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09" r:id="rId3"/>
    <p:sldId id="279" r:id="rId4"/>
    <p:sldId id="338" r:id="rId5"/>
    <p:sldId id="320" r:id="rId6"/>
    <p:sldId id="339" r:id="rId7"/>
    <p:sldId id="321" r:id="rId8"/>
    <p:sldId id="323" r:id="rId9"/>
    <p:sldId id="325" r:id="rId10"/>
    <p:sldId id="326" r:id="rId11"/>
    <p:sldId id="327" r:id="rId12"/>
    <p:sldId id="328" r:id="rId13"/>
    <p:sldId id="329" r:id="rId14"/>
    <p:sldId id="322" r:id="rId15"/>
    <p:sldId id="330" r:id="rId16"/>
    <p:sldId id="331" r:id="rId17"/>
    <p:sldId id="333" r:id="rId18"/>
    <p:sldId id="334" r:id="rId19"/>
    <p:sldId id="335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E683606-88A2-49A5-935A-CA0D3F13EAE9}">
          <p14:sldIdLst>
            <p14:sldId id="256"/>
            <p14:sldId id="309"/>
            <p14:sldId id="279"/>
            <p14:sldId id="338"/>
          </p14:sldIdLst>
        </p14:section>
        <p14:section name="无标题节" id="{C156C658-B9FC-4DC7-AD5A-98A721731B44}">
          <p14:sldIdLst>
            <p14:sldId id="320"/>
            <p14:sldId id="339"/>
            <p14:sldId id="321"/>
            <p14:sldId id="323"/>
            <p14:sldId id="325"/>
            <p14:sldId id="326"/>
            <p14:sldId id="327"/>
            <p14:sldId id="328"/>
            <p14:sldId id="329"/>
            <p14:sldId id="322"/>
            <p14:sldId id="330"/>
            <p14:sldId id="331"/>
            <p14:sldId id="333"/>
            <p14:sldId id="334"/>
            <p14:sldId id="335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31FED-3200-4402-B7D9-B2041448F667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25A31-3CCA-4174-89EF-EB35294C0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05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9293-3445-44B0-82FF-2563FCC2A1FC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53747" y="1202267"/>
            <a:ext cx="8915399" cy="2262781"/>
          </a:xfrm>
        </p:spPr>
        <p:txBody>
          <a:bodyPr>
            <a:normAutofit/>
          </a:bodyPr>
          <a:lstStyle/>
          <a:p>
            <a:r>
              <a:rPr lang="zh-CN" altLang="en-US" dirty="0"/>
              <a:t>睿云物流系统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12557" y="3483336"/>
            <a:ext cx="4863180" cy="1126283"/>
          </a:xfrm>
        </p:spPr>
        <p:txBody>
          <a:bodyPr>
            <a:normAutofit/>
          </a:bodyPr>
          <a:lstStyle/>
          <a:p>
            <a:r>
              <a:rPr lang="en-US" altLang="zh-CN" sz="4800" b="1" dirty="0"/>
              <a:t>-</a:t>
            </a:r>
            <a:r>
              <a:rPr lang="zh-CN" altLang="en-US" sz="4800" b="1" dirty="0"/>
              <a:t>庄家系统配置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建立渠道路线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5304"/>
            <a:ext cx="8915400" cy="60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路线信息，渠道路线的基本信息：比如渠道名称，计重规则，体积基数等等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-6958" t="-2180" r="17075" b="12993"/>
          <a:stretch/>
        </p:blipFill>
        <p:spPr>
          <a:xfrm>
            <a:off x="1854834" y="1397650"/>
            <a:ext cx="8432165" cy="51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建立渠道路线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5304"/>
            <a:ext cx="8915400" cy="60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渠道接入信息：主要是账号和密钥相关信息。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27451" b="3909"/>
          <a:stretch/>
        </p:blipFill>
        <p:spPr>
          <a:xfrm>
            <a:off x="2096135" y="1486562"/>
            <a:ext cx="7740420" cy="46602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184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建立渠道路线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5304"/>
            <a:ext cx="8915400" cy="603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渠道账户信息：主要是账号持有人相关信息：公司，地址，电话等。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体现在面单上就是寄件人信息。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19270" b="1869"/>
          <a:stretch/>
        </p:blipFill>
        <p:spPr>
          <a:xfrm>
            <a:off x="1784528" y="1752219"/>
            <a:ext cx="9293503" cy="426230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1266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建立渠道路线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5304"/>
            <a:ext cx="8915400" cy="60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渠道支付信息：预付</a:t>
            </a: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到付</a:t>
            </a: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第三方账号的设定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" r="24371" b="32298"/>
          <a:stretch/>
        </p:blipFill>
        <p:spPr>
          <a:xfrm>
            <a:off x="2186609" y="1501545"/>
            <a:ext cx="6965858" cy="378165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56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建立客户路线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7"/>
            <a:ext cx="8915400" cy="1048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建立客户路线时，需要填入三部分内容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     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路线信息，路线设定，货件支持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25587"/>
          <a:stretch/>
        </p:blipFill>
        <p:spPr>
          <a:xfrm>
            <a:off x="2271828" y="1876551"/>
            <a:ext cx="6976618" cy="46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5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建立客户路线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7"/>
            <a:ext cx="8915400" cy="1048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路线信息设定：填入路线名（客户可以看到的路线名），渠道，包装类型（包裹</a:t>
            </a: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文件）等。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810" y="1556638"/>
            <a:ext cx="65151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3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建立客户路线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7"/>
            <a:ext cx="8915400" cy="1048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路线设定</a:t>
            </a: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: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需要设定各类参数，包括转单方式，以及对应的渠道路线等。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461" y="1556638"/>
            <a:ext cx="8947813" cy="47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9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建立客户组及上传报价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7"/>
            <a:ext cx="8915400" cy="1048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客户路线建立后，需要建立客户组。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90" y="1849246"/>
            <a:ext cx="9542780" cy="288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1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建立客户组及上传报价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7"/>
            <a:ext cx="8915400" cy="1048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 </a:t>
            </a:r>
            <a:r>
              <a:rPr lang="zh-CN" altLang="en-US" sz="1600" dirty="0">
                <a:solidFill>
                  <a:schemeClr val="tx1"/>
                </a:solidFill>
              </a:rPr>
              <a:t>点击客户组的客户管理，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将</a:t>
            </a:r>
            <a:r>
              <a:rPr lang="zh-CN" altLang="en-US" sz="1600" dirty="0">
                <a:solidFill>
                  <a:schemeClr val="tx1"/>
                </a:solidFill>
              </a:rPr>
              <a:t>客户拉入客户组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     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点击客户组的路线管理，向该客户组添加客户路线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135" y="1870328"/>
            <a:ext cx="8302752" cy="2354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35" y="4352163"/>
            <a:ext cx="8392033" cy="20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建立客户组及上传报价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7"/>
            <a:ext cx="8915400" cy="9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solidFill>
                  <a:schemeClr val="tx1"/>
                </a:solidFill>
              </a:rPr>
              <a:t>添加到客户组的客户路线，可以上传报价，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完成后，该客户组的客户 可以查询该客户组的路线及报价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05" y="2219472"/>
            <a:ext cx="72009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5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0788" y="396445"/>
            <a:ext cx="8911687" cy="671709"/>
          </a:xfrm>
        </p:spPr>
        <p:txBody>
          <a:bodyPr/>
          <a:lstStyle/>
          <a:p>
            <a:pPr algn="ctr"/>
            <a:r>
              <a:rPr lang="zh-CN" altLang="en-US" dirty="0"/>
              <a:t>一、操作流程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1197864"/>
            <a:ext cx="7905560" cy="54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12068" y="2367815"/>
            <a:ext cx="8911687" cy="1645920"/>
          </a:xfrm>
        </p:spPr>
        <p:txBody>
          <a:bodyPr>
            <a:noAutofit/>
          </a:bodyPr>
          <a:lstStyle/>
          <a:p>
            <a:pPr algn="ctr"/>
            <a:r>
              <a:rPr lang="en-US" altLang="zh-CN" sz="10000" i="1" dirty="0"/>
              <a:t>END</a:t>
            </a:r>
            <a:r>
              <a:rPr lang="zh-CN" altLang="en-US" sz="10000" i="1" dirty="0"/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3055" y="472646"/>
            <a:ext cx="8911687" cy="763488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二、主要功能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616884" y="1451632"/>
            <a:ext cx="3675279" cy="4274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charset="2"/>
              <a:buNone/>
            </a:pPr>
            <a:endParaRPr lang="en-US" altLang="zh-CN" u="sng" dirty="0">
              <a:latin typeface="幼圆 (标题)"/>
            </a:endParaRPr>
          </a:p>
          <a:p>
            <a:pPr marL="0" indent="0">
              <a:lnSpc>
                <a:spcPct val="150000"/>
              </a:lnSpc>
              <a:buFont typeface="Wingdings 3" panose="05040102010807070707" charset="2"/>
              <a:buNone/>
            </a:pP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589212" y="1636295"/>
            <a:ext cx="8915400" cy="4274927"/>
          </a:xfrm>
        </p:spPr>
        <p:txBody>
          <a:bodyPr/>
          <a:lstStyle/>
          <a:p>
            <a:r>
              <a:rPr lang="zh-CN" altLang="en-US" dirty="0"/>
              <a:t>根据提供的注册地址，进行系统注册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/>
              <a:t>审批客户注册信息，配置客户属性</a:t>
            </a:r>
            <a:r>
              <a:rPr lang="en-US" altLang="zh-CN" dirty="0"/>
              <a:t>/</a:t>
            </a:r>
            <a:r>
              <a:rPr lang="zh-CN" altLang="en-US" dirty="0"/>
              <a:t>权限等</a:t>
            </a:r>
            <a:endParaRPr lang="en-US" altLang="zh-CN" dirty="0"/>
          </a:p>
          <a:p>
            <a:r>
              <a:rPr lang="zh-CN" altLang="en-US" dirty="0"/>
              <a:t>根据账号信息，建立渠道路线</a:t>
            </a:r>
            <a:endParaRPr lang="en-US" altLang="zh-CN" dirty="0"/>
          </a:p>
          <a:p>
            <a:r>
              <a:rPr lang="zh-CN" altLang="en-US" dirty="0"/>
              <a:t>设置客户组和客户路线，制作报价并上传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3055" y="472646"/>
            <a:ext cx="8911687" cy="763488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三、详细操作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616884" y="1451632"/>
            <a:ext cx="3675279" cy="4274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charset="2"/>
              <a:buNone/>
            </a:pPr>
            <a:endParaRPr lang="en-US" altLang="zh-CN" u="sng" dirty="0">
              <a:latin typeface="幼圆 (标题)"/>
            </a:endParaRPr>
          </a:p>
          <a:p>
            <a:pPr marL="0" indent="0">
              <a:lnSpc>
                <a:spcPct val="150000"/>
              </a:lnSpc>
              <a:buFont typeface="Wingdings 3" panose="05040102010807070707" charset="2"/>
              <a:buNone/>
            </a:pP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66452" y="1636295"/>
            <a:ext cx="6874828" cy="427492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accent1"/>
                </a:solidFill>
              </a:rPr>
              <a:t>●   </a:t>
            </a:r>
            <a:r>
              <a:rPr lang="zh-CN" altLang="en-US" dirty="0">
                <a:latin typeface="幼圆 (标题)"/>
              </a:rPr>
              <a:t>注册系统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accent1"/>
                </a:solidFill>
              </a:rPr>
              <a:t>●   </a:t>
            </a:r>
            <a:r>
              <a:rPr lang="zh-CN" altLang="en-US" dirty="0">
                <a:latin typeface="幼圆 (标题)"/>
              </a:rPr>
              <a:t>审批客户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accent1"/>
                </a:solidFill>
              </a:rPr>
              <a:t>●   </a:t>
            </a:r>
            <a:r>
              <a:rPr lang="zh-CN" altLang="en-US" dirty="0"/>
              <a:t>建立渠道路线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accent1"/>
                </a:solidFill>
              </a:rPr>
              <a:t>●   </a:t>
            </a:r>
            <a:r>
              <a:rPr lang="zh-CN" altLang="en-US" dirty="0">
                <a:latin typeface="幼圆 (标题)"/>
              </a:rPr>
              <a:t>建立客户路线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accent1"/>
                </a:solidFill>
              </a:rPr>
              <a:t>●   </a:t>
            </a:r>
            <a:r>
              <a:rPr lang="zh-CN" altLang="en-US" dirty="0">
                <a:latin typeface="幼圆 (标题)"/>
              </a:rPr>
              <a:t>建立客户组及报价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endParaRPr lang="en-US" altLang="zh-CN" dirty="0">
              <a:latin typeface="幼圆 (标题)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287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注册系统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7"/>
            <a:ext cx="8915400" cy="963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solidFill>
                  <a:schemeClr val="tx1"/>
                </a:solidFill>
              </a:rPr>
              <a:t>登陆以下网址</a:t>
            </a:r>
            <a:r>
              <a:rPr lang="zh-CN" altLang="en-US" sz="1600" dirty="0">
                <a:solidFill>
                  <a:schemeClr val="tx1"/>
                </a:solidFill>
                <a:latin typeface="幼圆 (正文)"/>
              </a:rPr>
              <a:t>，</a:t>
            </a:r>
            <a:r>
              <a:rPr lang="zh-CN" altLang="en-US" sz="1600" dirty="0">
                <a:solidFill>
                  <a:schemeClr val="tx1"/>
                </a:solidFill>
              </a:rPr>
              <a:t>填入相关内容进行系统注册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FF0000"/>
                </a:solidFill>
                <a:latin typeface="幼圆 (正文)"/>
              </a:rPr>
              <a:t>制单系统：</a:t>
            </a:r>
            <a:r>
              <a:rPr lang="en-US" altLang="zh-CN" sz="1600" dirty="0">
                <a:solidFill>
                  <a:srgbClr val="FF0000"/>
                </a:solidFill>
                <a:latin typeface="幼圆 (正文)"/>
              </a:rPr>
              <a:t>http://bb01.rui-y.com/mn/0201/01.html</a:t>
            </a:r>
            <a:endParaRPr lang="en-US" altLang="zh-CN" sz="1600" dirty="0">
              <a:solidFill>
                <a:srgbClr val="FF0000"/>
              </a:solidFill>
              <a:latin typeface="幼圆 (正文)"/>
              <a:sym typeface="+mn-ea"/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FF0000"/>
                </a:solidFill>
                <a:latin typeface="幼圆 (正文)"/>
                <a:sym typeface="+mn-ea"/>
              </a:rPr>
              <a:t>全  系统：</a:t>
            </a:r>
            <a:r>
              <a:rPr lang="en-US" altLang="zh-CN" sz="1600" dirty="0">
                <a:solidFill>
                  <a:srgbClr val="FF0000"/>
                </a:solidFill>
                <a:latin typeface="幼圆 (正文)"/>
                <a:sym typeface="+mn-ea"/>
              </a:rPr>
              <a:t>http://dd01.rui-y.com/mn/0201/01.html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0" y="1954792"/>
            <a:ext cx="4685919" cy="48221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375" y="1995886"/>
            <a:ext cx="4755362" cy="48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审批客户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8"/>
            <a:ext cx="8915400" cy="603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solidFill>
                  <a:schemeClr val="tx1"/>
                </a:solidFill>
              </a:rPr>
              <a:t>通过商家账号登陆系统进入商家设定界面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选择对应的客户，可以进行客户审批，重置客户登陆密码等属性配置。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9" y="1889252"/>
            <a:ext cx="9143111" cy="41535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2446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审批客户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8"/>
            <a:ext cx="8915400" cy="603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客户审批时，可设置面单类型等。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（计重方式</a:t>
            </a: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结算周期等属于财务系统，暂未开放）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308225"/>
            <a:ext cx="9576054" cy="39547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722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建立渠道路线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8"/>
            <a:ext cx="8915400" cy="603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solidFill>
                  <a:schemeClr val="tx1"/>
                </a:solidFill>
              </a:rPr>
              <a:t>对接渠道时，首先需要获取渠道账号的密钥（四大的获取方式请咨询系统人员）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查询</a:t>
            </a: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修改</a:t>
            </a: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增加渠道路线方法参照如下。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2350545"/>
            <a:ext cx="9538335" cy="37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5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建立渠道路线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8"/>
            <a:ext cx="8915400" cy="603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solidFill>
                  <a:schemeClr val="tx1"/>
                </a:solidFill>
              </a:rPr>
              <a:t>路线分为四部分。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 路线基本信息，渠道接入信息，渠道账户相关信息，渠道账户支付信息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42548"/>
          <a:stretch/>
        </p:blipFill>
        <p:spPr>
          <a:xfrm>
            <a:off x="2408765" y="1825794"/>
            <a:ext cx="6210302" cy="40924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8216717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6125</TotalTime>
  <Words>517</Words>
  <Application>Microsoft Office PowerPoint</Application>
  <PresentationFormat>宽屏</PresentationFormat>
  <Paragraphs>55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幼圆 (标题)</vt:lpstr>
      <vt:lpstr>幼圆 (正文)</vt:lpstr>
      <vt:lpstr>Arial</vt:lpstr>
      <vt:lpstr>Century Gothic</vt:lpstr>
      <vt:lpstr>Wingdings 3</vt:lpstr>
      <vt:lpstr>丝状</vt:lpstr>
      <vt:lpstr>睿云物流系统 </vt:lpstr>
      <vt:lpstr>一、操作流程</vt:lpstr>
      <vt:lpstr>二、主要功能</vt:lpstr>
      <vt:lpstr>三、详细操作</vt:lpstr>
      <vt:lpstr>注册系统</vt:lpstr>
      <vt:lpstr>审批客户</vt:lpstr>
      <vt:lpstr>审批客户</vt:lpstr>
      <vt:lpstr>建立渠道路线</vt:lpstr>
      <vt:lpstr>建立渠道路线</vt:lpstr>
      <vt:lpstr>建立渠道路线</vt:lpstr>
      <vt:lpstr>建立渠道路线</vt:lpstr>
      <vt:lpstr>建立渠道路线</vt:lpstr>
      <vt:lpstr>建立渠道路线</vt:lpstr>
      <vt:lpstr>建立客户路线</vt:lpstr>
      <vt:lpstr>建立客户路线</vt:lpstr>
      <vt:lpstr>建立客户路线</vt:lpstr>
      <vt:lpstr>建立客户组及上传报价</vt:lpstr>
      <vt:lpstr>建立客户组及上传报价</vt:lpstr>
      <vt:lpstr>建立客户组及上传报价</vt:lpstr>
      <vt:lpstr>END！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Paypal国际物流平台</dc:title>
  <dc:creator>微软中国</dc:creator>
  <cp:lastModifiedBy>zhou xiaoqiang</cp:lastModifiedBy>
  <cp:revision>336</cp:revision>
  <dcterms:created xsi:type="dcterms:W3CDTF">2019-02-11T05:11:00Z</dcterms:created>
  <dcterms:modified xsi:type="dcterms:W3CDTF">2020-07-29T01:37:44Z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